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66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7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14B85-A8B8-49F3-BF03-21EDEF06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0E5CB3-26C4-4FF5-96DC-CC013EA6A0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FCB98-457B-4F2A-ADF7-C2D1F3C1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EEEBF-5A2B-4090-97D0-506D4A6DE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26EC0-4739-432C-80B2-8ED183EBA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743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724D3-968B-4228-8A7B-4A8DC57A7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A33C3-437C-41F5-9B3F-288D43570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DE2A7-7EC3-4ECA-999B-DED23549F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DEF66B-F3E4-4E6A-8FCE-380E9CC64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406F9-B3A7-43C7-BA72-2430FC433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238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750799-BC2B-4268-A91D-30FAB15C6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3B7D6-1E19-44B8-A2F9-869AF34C19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99848-8721-48D8-90C6-0C00484D9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5B553-A20E-4D1A-9729-F8DCD2C2F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A8304-1A33-4102-B602-AD8D376E1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3375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BF76C-F2A3-41BC-B8D3-03D963BCF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E7695-C5D9-483A-AB5F-1397AFA17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5B6AD-2BF0-47E6-8E67-6668D60AD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BDC91-EC68-435B-AD6E-3FCC58C1E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8F60F4-F740-4051-9253-BFA3ED819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3534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26DA-A3AC-4D83-B9EE-A80BAE20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5AD52-EEF8-41AB-9157-CF93ED44F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502B7-6419-40AF-B371-17A519324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34C26-6087-485D-BD39-3C8DA89A9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501B7-22BC-41E4-9D53-9BA04E057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77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17C5-137E-4761-A8CE-7008AB320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51875E-3605-4855-BF38-3157E388B4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96911E-C71D-4CB1-A501-E78B55C77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52D68-7738-4352-B072-4E837B27B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CB08F-3AEE-474D-BC02-AE5200BB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F0746-09C9-4B2D-AC84-9379BB76E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7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C55C-E9BE-4841-B542-46EDEF25F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BFDB40-B856-4A4A-83A5-04750838E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52FB0F-CC8C-42AF-9AF4-1AFEE146C0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14FD91-FAC1-4BB7-AF58-365202763F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50F465-0705-4EF0-A77F-D4462FED47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A05873-D231-4AD7-8248-5BD6C647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BF7E41-60E3-44F5-A121-CBDE7179E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C4F519-FED3-44C8-855E-15F02F19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785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38A59-0303-4930-829B-0B7FB3289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3B676B-8036-403C-946F-E0F736048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E0D38F-C36E-479A-A375-82ED0179A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0DFD0-7947-458E-95EF-59DA37B9E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5332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BFFFCF-8EB0-4475-99A7-5F81B9FC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C69AFA-0DA4-41AA-AE9A-C5D98DA2C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DD2BC2-5A7B-446C-9405-79D5C9627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374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DB5DE-9B7B-44B0-981F-6659ACA90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F8C3B-5239-4A3A-956C-CA54557D4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ED2C9D-6423-4568-AF8B-16C6E8B9BB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4DEA73-27F0-4698-97F7-88589EFC0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4EF0E-C5CA-4857-90C1-C1C5C73A0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E425D-8298-4653-AA8A-E38AF7B4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162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41F00-8740-4669-B4BA-9B56E1680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1A2C77-6043-4AFA-AFD1-B71F5BA09F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899707-0882-4111-AEBE-2B1BDEB39F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35219-3080-4B58-862C-27782861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7D1187-CC29-4DC4-9E6A-3BF633D93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D6B08-C013-412B-8A7B-4D4B7E59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7103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98249E-CB27-4572-BF1D-37AA7757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D53A8-8DC5-4D5C-B25A-3904B7061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F07CE-488E-4C2E-ABE9-7CE8636E8B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AD563-4A77-4F68-AD4E-1CFB591A4449}" type="datetimeFigureOut">
              <a:rPr lang="ko-KR" altLang="en-US" smtClean="0"/>
              <a:t>2021-09-17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011EAC-FD6B-4BC0-94F6-38962D697E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1C393C-798A-42DC-B9CE-F5DEC8C0C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FCFFB-476F-46CE-8483-5C347692AF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10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4;p13">
            <a:extLst>
              <a:ext uri="{FF2B5EF4-FFF2-40B4-BE49-F238E27FC236}">
                <a16:creationId xmlns:a16="http://schemas.microsoft.com/office/drawing/2014/main" id="{87AB6033-E4AE-4740-8C82-899B9CFD3B4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11699" y="792074"/>
            <a:ext cx="11432887" cy="196790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45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ROS 2로 시작하는</a:t>
            </a:r>
            <a:endParaRPr sz="45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Yeon Sung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ko" sz="45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로봇 프로그래밍</a:t>
            </a:r>
            <a:endParaRPr sz="45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Yeon Sung"/>
            </a:endParaRPr>
          </a:p>
        </p:txBody>
      </p:sp>
      <p:sp>
        <p:nvSpPr>
          <p:cNvPr id="4" name="Google Shape;55;p13">
            <a:extLst>
              <a:ext uri="{FF2B5EF4-FFF2-40B4-BE49-F238E27FC236}">
                <a16:creationId xmlns:a16="http://schemas.microsoft.com/office/drawing/2014/main" id="{AAC8824A-3E78-4AAD-96E6-2E3378D8EF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36142" y="3332525"/>
            <a:ext cx="4383999" cy="1082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  9</a:t>
            </a:r>
            <a:r>
              <a:rPr 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장</a:t>
            </a:r>
            <a:r>
              <a:rPr lang="en-US" alt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 </a:t>
            </a:r>
            <a:r>
              <a:rPr lang="ko-KR" altLang="en-US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패키지 설치와 노드 실행</a:t>
            </a:r>
            <a:r>
              <a:rPr lang="en-US" alt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Yeon Sung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10</a:t>
            </a:r>
            <a:r>
              <a:rPr 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장</a:t>
            </a:r>
            <a:r>
              <a:rPr lang="en-US" altLang="ko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 ROS 2 </a:t>
            </a:r>
            <a:r>
              <a:rPr lang="ko-KR" altLang="en-US" sz="2500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Yeon Sung"/>
              </a:rPr>
              <a:t>노드와 데이터 통신</a:t>
            </a:r>
            <a:endParaRPr sz="2500" b="1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Yeon Sung"/>
            </a:endParaRPr>
          </a:p>
        </p:txBody>
      </p:sp>
    </p:spTree>
    <p:extLst>
      <p:ext uri="{BB962C8B-B14F-4D97-AF65-F5344CB8AC3E}">
        <p14:creationId xmlns:p14="http://schemas.microsoft.com/office/powerpoint/2010/main" val="3042260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 목록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node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/rqt_gui_py_node_1720  $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rqt_graph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/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teleop_turtle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 $ ros2 run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/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 $ros2 tun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A77C01-D6C2-400B-AE68-4F138852A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0" y="2370512"/>
            <a:ext cx="62865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02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 목록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run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__node:=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new_turtle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3A6875-0BE4-45FC-90EA-92E75BF37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" y="1574800"/>
            <a:ext cx="9062839" cy="500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37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 목록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node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rqt_graph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4FE209-1BB0-4AD7-9182-87F4721EB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14" y="1743609"/>
            <a:ext cx="11534862" cy="437066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AA73D9-97D7-4B2D-B84F-46C7F6ED8EE6}"/>
              </a:ext>
            </a:extLst>
          </p:cNvPr>
          <p:cNvSpPr/>
          <p:nvPr/>
        </p:nvSpPr>
        <p:spPr>
          <a:xfrm>
            <a:off x="140663" y="2280526"/>
            <a:ext cx="1728132" cy="268448"/>
          </a:xfrm>
          <a:prstGeom prst="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22534E-3CD5-4454-A605-6D2942F0DC56}"/>
              </a:ext>
            </a:extLst>
          </p:cNvPr>
          <p:cNvSpPr/>
          <p:nvPr/>
        </p:nvSpPr>
        <p:spPr>
          <a:xfrm>
            <a:off x="3236201" y="4186106"/>
            <a:ext cx="1728132" cy="418171"/>
          </a:xfrm>
          <a:prstGeom prst="rect">
            <a:avLst/>
          </a:prstGeom>
          <a:noFill/>
          <a:ln w="635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97294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 정보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node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info /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15C267-AA5E-4CBE-A9DE-F21B36C2D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94" y="1453532"/>
            <a:ext cx="5842906" cy="52553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A8DF19A-20F5-4D8A-9E88-F99D22B7C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452" y="781055"/>
            <a:ext cx="4801016" cy="38865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ADA2688-37DC-4F8E-BFB1-C85F1E337891}"/>
              </a:ext>
            </a:extLst>
          </p:cNvPr>
          <p:cNvSpPr txBox="1"/>
          <p:nvPr/>
        </p:nvSpPr>
        <p:spPr>
          <a:xfrm>
            <a:off x="6296452" y="4874004"/>
            <a:ext cx="53306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Node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          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: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함수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Subscribers :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입력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함수 인자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Publishers   :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출력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(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함수 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Return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값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Service        : API</a:t>
            </a:r>
          </a:p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Action         :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함수 기능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Topic           : </a:t>
            </a:r>
            <a:r>
              <a:rPr lang="en-US" altLang="ko-KR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sName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= </a:t>
            </a:r>
            <a:r>
              <a:rPr lang="en-US" altLang="ko-KR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GetName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(); //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대입연산자</a:t>
            </a:r>
          </a:p>
        </p:txBody>
      </p:sp>
    </p:spTree>
    <p:extLst>
      <p:ext uri="{BB962C8B-B14F-4D97-AF65-F5344CB8AC3E}">
        <p14:creationId xmlns:p14="http://schemas.microsoft.com/office/powerpoint/2010/main" val="1869603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토픽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서비스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액션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5501C29-816E-4A97-A099-DE467EBBE61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5223" y="2715681"/>
            <a:ext cx="7067636" cy="3972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3A422AA-4805-4FD4-B6B0-F2234B8D923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93" y="1025554"/>
            <a:ext cx="5840048" cy="3282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9516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3962050" y="2921168"/>
            <a:ext cx="42679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60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감사합니다</a:t>
            </a:r>
            <a:r>
              <a:rPr lang="en-US" altLang="ko-KR" sz="60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1540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이란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?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로봇이 없더라도 컴퓨터 화면상에서 쉽게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의 기본 개념을 설명하고자 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 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제작됨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유저들에게 튜토리얼로 제공하기 위한 패키지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패키지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토픽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서비스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액션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파라미터 대한 기본적인 학습할수 있음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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CLI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툴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rqt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툴 체험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D2D7C-835D-4191-8625-A8EB44666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283" y="2463436"/>
            <a:ext cx="7044384" cy="4193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2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E98AF9E-C5BF-4990-96EF-DCBA8346917C}"/>
              </a:ext>
            </a:extLst>
          </p:cNvPr>
          <p:cNvGrpSpPr/>
          <p:nvPr/>
        </p:nvGrpSpPr>
        <p:grpSpPr>
          <a:xfrm>
            <a:off x="5125495" y="2091687"/>
            <a:ext cx="6776775" cy="4514850"/>
            <a:chOff x="2810312" y="2111142"/>
            <a:chExt cx="6776775" cy="45148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396E414-FDB2-4070-8D4A-CA158FBC39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24362" y="2111142"/>
              <a:ext cx="6562725" cy="451485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C8F9140-276E-4DB0-AB35-E58C133D1BF6}"/>
                </a:ext>
              </a:extLst>
            </p:cNvPr>
            <p:cNvSpPr/>
            <p:nvPr/>
          </p:nvSpPr>
          <p:spPr>
            <a:xfrm>
              <a:off x="2810312" y="5234730"/>
              <a:ext cx="1728132" cy="268448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noFill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EF460D8-19A2-420F-A5FB-90FBA877CBB3}"/>
              </a:ext>
            </a:extLst>
          </p:cNvPr>
          <p:cNvSpPr txBox="1"/>
          <p:nvPr/>
        </p:nvSpPr>
        <p:spPr>
          <a:xfrm>
            <a:off x="438324" y="431520"/>
            <a:ext cx="109539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패키지 설치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sudo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apt update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sudo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apt install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ros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-foxy-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----------------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설치후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---------------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pkg list</a:t>
            </a:r>
          </a:p>
        </p:txBody>
      </p:sp>
    </p:spTree>
    <p:extLst>
      <p:ext uri="{BB962C8B-B14F-4D97-AF65-F5344CB8AC3E}">
        <p14:creationId xmlns:p14="http://schemas.microsoft.com/office/powerpoint/2010/main" val="300513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5586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패키지 설치 와 노드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pkg executables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--------------------------------------------</a:t>
            </a: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b="1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draw_square</a:t>
            </a:r>
            <a:r>
              <a:rPr lang="en-US" altLang="ko-KR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사각형 모형으로 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turtle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을 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움직이게 하는 노드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5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b="1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minic</a:t>
            </a:r>
            <a:r>
              <a:rPr lang="en-US" altLang="ko-KR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: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유저가 지정한 토픽으로 동일 움직임의 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를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복수 개 실행시킬 수 있는 노드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5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b="1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r>
              <a:rPr lang="en-US" altLang="ko-KR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: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를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움직이게 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하는 속도 값을 퍼블리시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하는 노드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5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b="1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en-US" altLang="ko-KR" b="1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: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로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부터 속도 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값을 토픽으로 받아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움직이게 하는 간단한 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2D </a:t>
            </a: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시뮬레이터 노드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여기서 노드란 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Windows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바탕화면에</a:t>
            </a:r>
            <a:r>
              <a:rPr lang="en-US" altLang="ko-KR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있는 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아이콘 실행</a:t>
            </a:r>
            <a:endParaRPr lang="en-US" altLang="ko-KR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0A26BE-4109-41DA-9AD7-D677B9C39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086" y="1930680"/>
            <a:ext cx="63436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12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latin typeface="GungsuhChe" panose="02030609000101010101" pitchFamily="49" charset="-127"/>
                <a:ea typeface="GungsuhChe" panose="02030609000101010101" pitchFamily="49" charset="-127"/>
                <a:cs typeface="Times New Roman" panose="02020603050405020304" pitchFamily="18" charset="0"/>
              </a:rPr>
              <a:t>패키지의 노드 실행</a:t>
            </a:r>
            <a:endParaRPr lang="en-US" altLang="ko-KR" sz="2400" dirty="0">
              <a:latin typeface="GungsuhChe" panose="02030609000101010101" pitchFamily="49" charset="-127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초기위치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x = 5.54445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y = 5.54445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theta=0.000000</a:t>
            </a: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방향키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(↑↓→←)</a:t>
            </a: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회전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(45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도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)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G, B, V, C, D, E, R, T</a:t>
            </a: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회전중지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7005AC-2972-4494-82D6-9754D6C1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706" y="1596426"/>
            <a:ext cx="8573549" cy="504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29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Turtlesim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토픽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서비스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액션의 조회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node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   $ ros2 topic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   $ ros2 action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   $ ros2 service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list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4A7C65-FD0C-40B5-89A5-2A298B759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751" y="1666076"/>
            <a:ext cx="5986108" cy="42744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2269F5-F44B-49C7-A7AE-0DC13E5481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4" y="1685531"/>
            <a:ext cx="5986108" cy="4251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98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Turtlesim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rqt_graph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로 보는 노드와 토픽의 그래프 뷰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(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flow_chart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-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순서도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)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rqt_graph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동그라미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노드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네모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토픽 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or</a:t>
            </a: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액션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화살표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메세지 방향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서비스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순간적사용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72735-B5EE-405D-ACE9-65705655F9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317" y="1248435"/>
            <a:ext cx="9719815" cy="554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498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535A10-1ABC-4097-865B-43F60D196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83" y="2625864"/>
            <a:ext cx="5594221" cy="30899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노드와 메시지 통신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노드 실행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run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ko-KR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en-US" altLang="ko-KR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endParaRPr lang="en-US" altLang="ko-KR" sz="2400" i="1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rqt_graph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(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노드와 노드간 통신 그래프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479690-BB7D-406D-A92B-A3C2DF599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5072" y="3227325"/>
            <a:ext cx="6306749" cy="3598766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286766A0-177C-4933-B4FA-63AE90C7B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102" y="176168"/>
            <a:ext cx="2940690" cy="3675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545E6C16-779A-49DE-8C59-512302050B56}"/>
              </a:ext>
            </a:extLst>
          </p:cNvPr>
          <p:cNvSpPr/>
          <p:nvPr/>
        </p:nvSpPr>
        <p:spPr>
          <a:xfrm>
            <a:off x="6033969" y="1315285"/>
            <a:ext cx="1245416" cy="108217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Naver</a:t>
            </a:r>
            <a:endParaRPr lang="ko-KR" alt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2633773-6BA6-4260-B128-DC75CF6B9595}"/>
              </a:ext>
            </a:extLst>
          </p:cNvPr>
          <p:cNvSpPr/>
          <p:nvPr/>
        </p:nvSpPr>
        <p:spPr>
          <a:xfrm>
            <a:off x="10368792" y="1288333"/>
            <a:ext cx="1282764" cy="113608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Face</a:t>
            </a:r>
          </a:p>
          <a:p>
            <a:pPr algn="ctr"/>
            <a:r>
              <a:rPr lang="en-US" altLang="ko-KR" dirty="0"/>
              <a:t>book</a:t>
            </a:r>
            <a:endParaRPr lang="ko-KR" alt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1D94D1-EA59-4728-A2D7-991BC1FCB9B2}"/>
              </a:ext>
            </a:extLst>
          </p:cNvPr>
          <p:cNvSpPr/>
          <p:nvPr/>
        </p:nvSpPr>
        <p:spPr>
          <a:xfrm>
            <a:off x="7305124" y="1646454"/>
            <a:ext cx="339585" cy="3676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890B79B-F68E-42F3-8004-F4B786243280}"/>
              </a:ext>
            </a:extLst>
          </p:cNvPr>
          <p:cNvSpPr/>
          <p:nvPr/>
        </p:nvSpPr>
        <p:spPr>
          <a:xfrm>
            <a:off x="9989068" y="1672551"/>
            <a:ext cx="339585" cy="3676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641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C9370D-1554-4CAE-B81D-C08A43273B6D}"/>
              </a:ext>
            </a:extLst>
          </p:cNvPr>
          <p:cNvSpPr txBox="1"/>
          <p:nvPr/>
        </p:nvSpPr>
        <p:spPr>
          <a:xfrm>
            <a:off x="438324" y="431520"/>
            <a:ext cx="10953925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ROS2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 노드와 메시지 통신</a:t>
            </a:r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, </a:t>
            </a:r>
            <a:r>
              <a:rPr lang="ko-KR" altLang="en-US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노드 실행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  <a:sym typeface="Wingdings" panose="05000000000000000000" pitchFamily="2" charset="2"/>
              </a:rPr>
              <a:t>$ ros2 run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</a:t>
            </a:r>
            <a:r>
              <a:rPr lang="ko-KR" altLang="en-US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ko-KR" altLang="en-US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turtlesim_node</a:t>
            </a:r>
            <a:r>
              <a:rPr lang="en-US" altLang="ko-KR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</a:p>
          <a:p>
            <a:r>
              <a:rPr lang="en-US" altLang="ko-KR" sz="24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$ ros2 run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turtlesim</a:t>
            </a:r>
            <a:r>
              <a:rPr lang="en-US" altLang="ko-KR" sz="2400" i="1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altLang="ko-KR" sz="2400" i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turtle_teleop_key</a:t>
            </a:r>
            <a:endParaRPr lang="en-US" altLang="ko-KR" sz="2400" i="1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altLang="ko-KR" sz="2400" dirty="0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$ </a:t>
            </a:r>
            <a:r>
              <a:rPr lang="en-US" altLang="ko-KR" sz="2400" dirty="0" err="1">
                <a:latin typeface="Times New Roman" panose="02020603050405020304" pitchFamily="18" charset="0"/>
                <a:ea typeface="GungsuhChe" panose="02030609000101010101" pitchFamily="49" charset="-127"/>
                <a:cs typeface="Times New Roman" panose="02020603050405020304" pitchFamily="18" charset="0"/>
              </a:rPr>
              <a:t>rqt_graph</a:t>
            </a:r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endParaRPr lang="en-US" altLang="ko-KR" sz="2400" dirty="0">
              <a:latin typeface="Times New Roman" panose="02020603050405020304" pitchFamily="18" charset="0"/>
              <a:ea typeface="GungsuhChe" panose="02030609000101010101" pitchFamily="49" charset="-127"/>
              <a:cs typeface="Times New Roman" panose="02020603050405020304" pitchFamily="18" charset="0"/>
            </a:endParaRPr>
          </a:p>
          <a:p>
            <a:r>
              <a:rPr lang="ko-KR" altLang="en-US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카메라를 다루는 노드</a:t>
            </a:r>
            <a:endParaRPr lang="en-US" altLang="ko-KR" sz="2400" b="0" i="0" dirty="0">
              <a:solidFill>
                <a:srgbClr val="555555"/>
              </a:solidFill>
              <a:effectLst/>
              <a:latin typeface="GungsuhChe" panose="02030609000101010101" pitchFamily="49" charset="-127"/>
              <a:ea typeface="GungsuhChe" panose="02030609000101010101" pitchFamily="49" charset="-127"/>
            </a:endParaRPr>
          </a:p>
          <a:p>
            <a:r>
              <a:rPr lang="ko-KR" altLang="en-US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자동차를 인식 하는 노드</a:t>
            </a:r>
            <a:endParaRPr lang="en-US" altLang="ko-KR" sz="2400" b="0" i="0" dirty="0">
              <a:solidFill>
                <a:srgbClr val="555555"/>
              </a:solidFill>
              <a:effectLst/>
              <a:latin typeface="GungsuhChe" panose="02030609000101010101" pitchFamily="49" charset="-127"/>
              <a:ea typeface="GungsuhChe" panose="02030609000101010101" pitchFamily="49" charset="-127"/>
            </a:endParaRPr>
          </a:p>
          <a:p>
            <a:r>
              <a:rPr lang="ko-KR" altLang="en-US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보행자</a:t>
            </a:r>
            <a:r>
              <a:rPr lang="ko-KR" altLang="en-US" sz="2400" dirty="0">
                <a:solidFill>
                  <a:srgbClr val="555555"/>
                </a:solidFill>
                <a:latin typeface="GungsuhChe" panose="02030609000101010101" pitchFamily="49" charset="-127"/>
                <a:ea typeface="GungsuhChe" panose="02030609000101010101" pitchFamily="49" charset="-127"/>
              </a:rPr>
              <a:t>를</a:t>
            </a:r>
            <a:r>
              <a:rPr lang="ko-KR" altLang="en-US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 인식 하는 노드</a:t>
            </a:r>
            <a:endParaRPr lang="en-US" altLang="ko-KR" sz="2400" b="0" i="0" dirty="0">
              <a:solidFill>
                <a:srgbClr val="555555"/>
              </a:solidFill>
              <a:effectLst/>
              <a:latin typeface="GungsuhChe" panose="02030609000101010101" pitchFamily="49" charset="-127"/>
              <a:ea typeface="GungsuhChe" panose="02030609000101010101" pitchFamily="49" charset="-127"/>
            </a:endParaRPr>
          </a:p>
          <a:p>
            <a:r>
              <a:rPr lang="en-US" altLang="ko-KR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.</a:t>
            </a:r>
          </a:p>
          <a:p>
            <a:r>
              <a:rPr lang="en-US" altLang="ko-KR" sz="2400" dirty="0">
                <a:solidFill>
                  <a:srgbClr val="555555"/>
                </a:solidFill>
                <a:latin typeface="GungsuhChe" panose="02030609000101010101" pitchFamily="49" charset="-127"/>
                <a:ea typeface="GungsuhChe" panose="02030609000101010101" pitchFamily="49" charset="-127"/>
              </a:rPr>
              <a:t>.</a:t>
            </a:r>
          </a:p>
          <a:p>
            <a:r>
              <a:rPr lang="en-US" altLang="ko-KR" sz="2400" b="0" i="0" dirty="0">
                <a:solidFill>
                  <a:srgbClr val="555555"/>
                </a:solidFill>
                <a:effectLst/>
                <a:latin typeface="GungsuhChe" panose="02030609000101010101" pitchFamily="49" charset="-127"/>
                <a:ea typeface="GungsuhChe" panose="02030609000101010101" pitchFamily="49" charset="-127"/>
              </a:rPr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64FFDE-9852-4FF6-BC9F-CA36A1C5E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0939" y="2970072"/>
            <a:ext cx="7642371" cy="36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51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489</Words>
  <Application>Microsoft Office PowerPoint</Application>
  <PresentationFormat>Widescreen</PresentationFormat>
  <Paragraphs>111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GungsuhChe</vt:lpstr>
      <vt:lpstr>맑은 고딕</vt:lpstr>
      <vt:lpstr>Arial</vt:lpstr>
      <vt:lpstr>Times New Roman</vt:lpstr>
      <vt:lpstr>Office Theme</vt:lpstr>
      <vt:lpstr>ROS 2로 시작하는 로봇 프로그래밍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jmg Ji Myeong-Gu</dc:creator>
  <cp:lastModifiedBy>jmg Ji Myeong-Gu</cp:lastModifiedBy>
  <cp:revision>52</cp:revision>
  <dcterms:created xsi:type="dcterms:W3CDTF">2021-09-10T15:02:40Z</dcterms:created>
  <dcterms:modified xsi:type="dcterms:W3CDTF">2021-09-17T00:31:43Z</dcterms:modified>
</cp:coreProperties>
</file>

<file path=docProps/thumbnail.jpeg>
</file>